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4" r:id="rId2"/>
    <p:sldId id="306" r:id="rId3"/>
    <p:sldId id="267" r:id="rId4"/>
    <p:sldId id="287" r:id="rId5"/>
    <p:sldId id="304" r:id="rId6"/>
    <p:sldId id="305" r:id="rId7"/>
    <p:sldId id="268" r:id="rId8"/>
    <p:sldId id="270" r:id="rId9"/>
    <p:sldId id="271" r:id="rId10"/>
    <p:sldId id="272" r:id="rId11"/>
    <p:sldId id="273" r:id="rId12"/>
    <p:sldId id="274" r:id="rId13"/>
    <p:sldId id="290" r:id="rId14"/>
    <p:sldId id="277" r:id="rId15"/>
    <p:sldId id="299" r:id="rId16"/>
    <p:sldId id="303" r:id="rId17"/>
    <p:sldId id="289" r:id="rId18"/>
    <p:sldId id="280" r:id="rId19"/>
    <p:sldId id="284" r:id="rId20"/>
    <p:sldId id="301" r:id="rId21"/>
    <p:sldId id="302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3FD09"/>
    <a:srgbClr val="0033CC"/>
    <a:srgbClr val="000099"/>
    <a:srgbClr val="6600CC"/>
    <a:srgbClr val="990099"/>
    <a:srgbClr val="66FF33"/>
    <a:srgbClr val="33CC33"/>
    <a:srgbClr val="FF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0" autoAdjust="0"/>
  </p:normalViewPr>
  <p:slideViewPr>
    <p:cSldViewPr>
      <p:cViewPr varScale="1">
        <p:scale>
          <a:sx n="72" d="100"/>
          <a:sy n="72" d="100"/>
        </p:scale>
        <p:origin x="111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3BC40-FC5E-4689-9DA4-338237C7C5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472BA-50F7-43E8-A81C-21285B07F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0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472BA-50F7-43E8-A81C-21285B07FD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3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472BA-50F7-43E8-A81C-21285B07FD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472BA-50F7-43E8-A81C-21285B07FD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5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472BA-50F7-43E8-A81C-21285B07FD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AA727E-7F2F-4944-B657-3F7C68958B7A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332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tx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;p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5;p3"/>
          <p:cNvSpPr/>
          <p:nvPr/>
        </p:nvSpPr>
        <p:spPr>
          <a:xfrm>
            <a:off x="1630363" y="1778000"/>
            <a:ext cx="5883275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2111133"/>
            <a:ext cx="5288400" cy="15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3786739"/>
            <a:ext cx="5288400" cy="10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183379"/>
      </p:ext>
    </p:extLst>
  </p:cSld>
  <p:clrMapOvr>
    <a:masterClrMapping/>
  </p:clrMapOvr>
  <p:transition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ownloads\DieuDoTuyThuocHanhDongCuaBan-V.A-2790241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IAO%20AN%20DIEN%20TU\TIM%20MOT%20THUA%20SO%20CUA%20PHEP%20NHAN%20LOP%202\Duoi-Mai-Truong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8610600" y="685800"/>
            <a:ext cx="53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.VnCommercial Script" pitchFamily="34" charset="0"/>
            </a:endParaRPr>
          </a:p>
        </p:txBody>
      </p:sp>
      <p:sp>
        <p:nvSpPr>
          <p:cNvPr id="3075" name="Rectangle 18"/>
          <p:cNvSpPr>
            <a:spLocks noChangeArrowheads="1"/>
          </p:cNvSpPr>
          <p:nvPr/>
        </p:nvSpPr>
        <p:spPr bwMode="auto">
          <a:xfrm flipH="1">
            <a:off x="0" y="457200"/>
            <a:ext cx="609600" cy="6400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.VnCommercial Script" pitchFamily="34" charset="0"/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 flipV="1">
            <a:off x="0" y="-152400"/>
            <a:ext cx="9144000" cy="9906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en-US" sz="1800">
              <a:latin typeface=".VnTime" panose="020B7200000000000000" pitchFamily="34" charset="0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-82852" y="4449755"/>
            <a:ext cx="9144000" cy="2438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en-US" sz="1800">
              <a:latin typeface=".VnTime" panose="020B7200000000000000" pitchFamily="34" charset="0"/>
            </a:endParaRPr>
          </a:p>
        </p:txBody>
      </p:sp>
      <p:grpSp>
        <p:nvGrpSpPr>
          <p:cNvPr id="3078" name="Group 27"/>
          <p:cNvGrpSpPr>
            <a:grpSpLocks/>
          </p:cNvGrpSpPr>
          <p:nvPr/>
        </p:nvGrpSpPr>
        <p:grpSpPr bwMode="auto">
          <a:xfrm>
            <a:off x="34925" y="29770"/>
            <a:ext cx="9109075" cy="6768691"/>
            <a:chOff x="22" y="0"/>
            <a:chExt cx="5738" cy="4320"/>
          </a:xfrm>
        </p:grpSpPr>
        <p:pic>
          <p:nvPicPr>
            <p:cNvPr id="3086" name="Picture 2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29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WordArt 32" descr="p2_002"/>
          <p:cNvSpPr>
            <a:spLocks noChangeArrowheads="1" noChangeShapeType="1" noTextEdit="1"/>
          </p:cNvSpPr>
          <p:nvPr/>
        </p:nvSpPr>
        <p:spPr bwMode="auto">
          <a:xfrm>
            <a:off x="1631373" y="327819"/>
            <a:ext cx="556260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TRƯỜNG TIỂU </a:t>
            </a:r>
            <a:r>
              <a:rPr lang="vi-VN" sz="3600" b="1" kern="1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HỌC </a:t>
            </a:r>
            <a:r>
              <a:rPr lang="en-US" sz="3600" b="1" kern="1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NÔNG NGHIỆP</a:t>
            </a:r>
            <a:endParaRPr lang="en-US" sz="36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4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3937" name="WordArt 33"/>
          <p:cNvSpPr>
            <a:spLocks noChangeArrowheads="1" noChangeShapeType="1" noTextEdit="1"/>
          </p:cNvSpPr>
          <p:nvPr/>
        </p:nvSpPr>
        <p:spPr bwMode="auto">
          <a:xfrm>
            <a:off x="1219200" y="907249"/>
            <a:ext cx="6705600" cy="5129213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9738160"/>
                <a:gd name="adj2" fmla="val 19336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CHÀO </a:t>
            </a:r>
            <a:r>
              <a:rPr lang="en-US" sz="40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  <a:r>
              <a:rPr lang="en-US" sz="4000" b="1" kern="1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LỚP HỌC TRỰC TUYẾN</a:t>
            </a:r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939" name="Text Box 35"/>
          <p:cNvSpPr txBox="1">
            <a:spLocks noChangeArrowheads="1"/>
          </p:cNvSpPr>
          <p:nvPr/>
        </p:nvSpPr>
        <p:spPr bwMode="auto">
          <a:xfrm>
            <a:off x="3179258" y="2736956"/>
            <a:ext cx="306805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3600" b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8304085" y="4502688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1" name="Hộp_Văn_Bản 20"/>
          <p:cNvSpPr txBox="1">
            <a:spLocks noChangeArrowheads="1"/>
          </p:cNvSpPr>
          <p:nvPr/>
        </p:nvSpPr>
        <p:spPr bwMode="auto">
          <a:xfrm>
            <a:off x="566420" y="3892831"/>
            <a:ext cx="7924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5: SO SÁNH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ieuDoTuyThuocHanhDongCuaBan-V.A-27902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06"/>
          <p:cNvSpPr>
            <a:spLocks noChangeArrowheads="1"/>
          </p:cNvSpPr>
          <p:nvPr/>
        </p:nvSpPr>
        <p:spPr bwMode="auto">
          <a:xfrm rot="2047278">
            <a:off x="659289" y="1355337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18" name="AutoShape 106"/>
          <p:cNvSpPr>
            <a:spLocks noChangeArrowheads="1"/>
          </p:cNvSpPr>
          <p:nvPr/>
        </p:nvSpPr>
        <p:spPr bwMode="auto">
          <a:xfrm rot="2047278">
            <a:off x="729264" y="4585865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19" name="AutoShape 106"/>
          <p:cNvSpPr>
            <a:spLocks noChangeArrowheads="1"/>
          </p:cNvSpPr>
          <p:nvPr/>
        </p:nvSpPr>
        <p:spPr bwMode="auto">
          <a:xfrm rot="2047278">
            <a:off x="659289" y="5604379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0" name="AutoShape 106"/>
          <p:cNvSpPr>
            <a:spLocks noChangeArrowheads="1"/>
          </p:cNvSpPr>
          <p:nvPr/>
        </p:nvSpPr>
        <p:spPr bwMode="auto">
          <a:xfrm rot="2047278">
            <a:off x="4606734" y="6417268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2" name="AutoShape 106"/>
          <p:cNvSpPr>
            <a:spLocks noChangeArrowheads="1"/>
          </p:cNvSpPr>
          <p:nvPr/>
        </p:nvSpPr>
        <p:spPr bwMode="auto">
          <a:xfrm rot="2047278">
            <a:off x="7470356" y="1212171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3" name="AutoShape 106"/>
          <p:cNvSpPr>
            <a:spLocks noChangeArrowheads="1"/>
          </p:cNvSpPr>
          <p:nvPr/>
        </p:nvSpPr>
        <p:spPr bwMode="auto">
          <a:xfrm rot="2047278">
            <a:off x="7062485" y="6348976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4" name="AutoShape 106"/>
          <p:cNvSpPr>
            <a:spLocks noChangeArrowheads="1"/>
          </p:cNvSpPr>
          <p:nvPr/>
        </p:nvSpPr>
        <p:spPr bwMode="auto">
          <a:xfrm rot="2047278">
            <a:off x="1688030" y="6307734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6" name="AutoShape 106"/>
          <p:cNvSpPr>
            <a:spLocks noChangeArrowheads="1"/>
          </p:cNvSpPr>
          <p:nvPr/>
        </p:nvSpPr>
        <p:spPr bwMode="auto">
          <a:xfrm rot="2047278">
            <a:off x="4321667" y="-79217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7" name="AutoShape 106"/>
          <p:cNvSpPr>
            <a:spLocks noChangeArrowheads="1"/>
          </p:cNvSpPr>
          <p:nvPr/>
        </p:nvSpPr>
        <p:spPr bwMode="auto">
          <a:xfrm rot="2047278">
            <a:off x="640748" y="3012143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  <p:sp>
        <p:nvSpPr>
          <p:cNvPr id="28" name="AutoShape 106"/>
          <p:cNvSpPr>
            <a:spLocks noChangeArrowheads="1"/>
          </p:cNvSpPr>
          <p:nvPr/>
        </p:nvSpPr>
        <p:spPr bwMode="auto">
          <a:xfrm rot="2047278">
            <a:off x="8095155" y="2888932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latin typeface=".VnCommercial Scrip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15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50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3939" grpId="0"/>
      <p:bldP spid="123939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62000" y="838200"/>
            <a:ext cx="76962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2: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Ghi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so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những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khổ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thơ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443806"/>
            <a:ext cx="701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khỏe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nhiều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rạng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640286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khuya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843754"/>
            <a:ext cx="716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ngôi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kia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hẳng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ngọn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suốt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9775" y="947571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751" y="43281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3552" y="142727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746" y="2647934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345398"/>
            <a:ext cx="28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hẳng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3177" y="52980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390012"/>
              </p:ext>
            </p:extLst>
          </p:nvPr>
        </p:nvGraphicFramePr>
        <p:xfrm>
          <a:off x="258618" y="-1745"/>
          <a:ext cx="8732982" cy="6481429"/>
        </p:xfrm>
        <a:graphic>
          <a:graphicData uri="http://schemas.openxmlformats.org/drawingml/2006/table">
            <a:tbl>
              <a:tblPr/>
              <a:tblGrid>
                <a:gridCol w="6218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4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Hình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ảnh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so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sánh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Kiểu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so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sánh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54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5137" y="1284173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a) </a:t>
            </a:r>
            <a:r>
              <a:rPr lang="en-US" sz="3200" dirty="0" smtClean="0">
                <a:latin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Cháu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khỏe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ông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latin typeface="Times New Roman" pitchFamily="18" charset="0"/>
              </a:rPr>
              <a:t>     </a:t>
            </a:r>
            <a:r>
              <a:rPr lang="en-US" sz="3200" b="1" dirty="0" err="1" smtClean="0">
                <a:latin typeface="Times New Roman" pitchFamily="18" charset="0"/>
              </a:rPr>
              <a:t>Ông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33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buổi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chiều</a:t>
            </a:r>
            <a:endParaRPr lang="en-US" sz="3200" b="1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smtClean="0">
                <a:latin typeface="Times New Roman" pitchFamily="18" charset="0"/>
              </a:rPr>
              <a:t>     </a:t>
            </a:r>
            <a:r>
              <a:rPr lang="en-US" sz="3200" b="1" dirty="0" err="1" smtClean="0">
                <a:latin typeface="Times New Roman" pitchFamily="18" charset="0"/>
              </a:rPr>
              <a:t>Cháu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33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rạng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137" y="3248740"/>
            <a:ext cx="5888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b) </a:t>
            </a:r>
            <a:r>
              <a:rPr lang="en-US" sz="3200" b="1" dirty="0" err="1" smtClean="0">
                <a:latin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khuya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đèn</a:t>
            </a:r>
            <a:r>
              <a:rPr lang="en-US" sz="3200" b="1" dirty="0" smtClean="0">
                <a:latin typeface="Times New Roman" pitchFamily="18" charset="0"/>
              </a:rPr>
              <a:t>	</a:t>
            </a:r>
            <a:endParaRPr lang="en-US" sz="3200" b="1" i="1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137" y="4210937"/>
            <a:ext cx="678872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000" b="1" dirty="0" smtClean="0">
                <a:latin typeface="Times New Roman" pitchFamily="18" charset="0"/>
              </a:rPr>
              <a:t>c)   </a:t>
            </a:r>
            <a:r>
              <a:rPr lang="en-US" sz="3000" b="1" dirty="0" err="1" smtClean="0">
                <a:latin typeface="Times New Roman" pitchFamily="18" charset="0"/>
              </a:rPr>
              <a:t>Những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ngôi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sao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thức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ngoài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kia</a:t>
            </a:r>
            <a:endParaRPr lang="en-US" sz="3000" b="1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hẳng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mẹ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đã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thức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vì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chúng</a:t>
            </a:r>
            <a:r>
              <a:rPr lang="en-US" sz="3000" b="1" dirty="0" smtClean="0"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endParaRPr lang="en-US" sz="3200" b="1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err="1" smtClean="0">
                <a:latin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ngọn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</a:rPr>
              <a:t>suốt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 Box 73"/>
          <p:cNvSpPr txBox="1">
            <a:spLocks noChangeArrowheads="1"/>
          </p:cNvSpPr>
          <p:nvPr/>
        </p:nvSpPr>
        <p:spPr bwMode="auto">
          <a:xfrm>
            <a:off x="6310745" y="3306060"/>
            <a:ext cx="233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3"/>
          <p:cNvSpPr txBox="1">
            <a:spLocks noChangeArrowheads="1"/>
          </p:cNvSpPr>
          <p:nvPr/>
        </p:nvSpPr>
        <p:spPr bwMode="auto">
          <a:xfrm>
            <a:off x="6310745" y="1860123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6324600" y="2365661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3"/>
          <p:cNvSpPr txBox="1">
            <a:spLocks noChangeArrowheads="1"/>
          </p:cNvSpPr>
          <p:nvPr/>
        </p:nvSpPr>
        <p:spPr bwMode="auto">
          <a:xfrm>
            <a:off x="6539923" y="4648045"/>
            <a:ext cx="22363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3"/>
          <p:cNvSpPr txBox="1">
            <a:spLocks noChangeArrowheads="1"/>
          </p:cNvSpPr>
          <p:nvPr/>
        </p:nvSpPr>
        <p:spPr bwMode="auto">
          <a:xfrm>
            <a:off x="6341917" y="5656874"/>
            <a:ext cx="27570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3"/>
          <p:cNvSpPr txBox="1">
            <a:spLocks noChangeArrowheads="1"/>
          </p:cNvSpPr>
          <p:nvPr/>
        </p:nvSpPr>
        <p:spPr bwMode="auto">
          <a:xfrm>
            <a:off x="6310745" y="1321848"/>
            <a:ext cx="2043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28600" y="263449"/>
            <a:ext cx="858110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3: </a:t>
            </a:r>
            <a:r>
              <a:rPr lang="en-US" sz="3600" b="1" dirty="0" err="1">
                <a:latin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sự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</a:rPr>
              <a:t>so </a:t>
            </a:r>
            <a:r>
              <a:rPr lang="en-US" sz="3600" b="1" dirty="0" err="1">
                <a:latin typeface="Times New Roman" pitchFamily="18" charset="0"/>
              </a:rPr>
              <a:t>sánh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dưới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740" y="1752600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phếch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năm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 algn="just">
              <a:buFontTx/>
              <a:buNone/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đàn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lợn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nở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 algn="just">
              <a:buFontTx/>
              <a:buNone/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mây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</a:t>
            </a:r>
            <a:r>
              <a:rPr lang="en-US" sz="3200" b="1" dirty="0" smtClean="0">
                <a:latin typeface="Times New Roman" pitchFamily="18" charset="0"/>
              </a:rPr>
              <a:t>                        </a:t>
            </a:r>
            <a:r>
              <a:rPr lang="en-US" sz="2000" b="1" dirty="0" smtClean="0">
                <a:latin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Đăng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Khoa</a:t>
            </a:r>
            <a:r>
              <a:rPr lang="en-US" sz="2000" b="1" i="1" dirty="0" smtClean="0">
                <a:latin typeface="Times New Roman" pitchFamily="18" charset="0"/>
              </a:rPr>
              <a:t>)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14740" y="2249280"/>
            <a:ext cx="205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dừa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547443" y="2249279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đàn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lợn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con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07810" y="3210842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dừa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492023" y="3216474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chiếc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1816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–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đàn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lợn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                      	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3" name="Picture 2" descr="Káº¿t quáº£ hÃ¬nh áº£nh cho cÃ¢y dá»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910734" cy="33870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áº¿t quáº£ hÃ¬nh áº£nh cho ÄÃ n lá»£n 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377663"/>
            <a:ext cx="3857913" cy="338094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537" y="49530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mây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5" name="Picture 10" descr="Káº¿t quáº£ hÃ¬nh áº£nh cho tÃ u lÃ¡ dá»«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1447800"/>
            <a:ext cx="3869170" cy="29762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áº¿t quáº£ hÃ¬nh áº£nh cho chiáº¿c lÆ°á»£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74" y="1447800"/>
            <a:ext cx="3857913" cy="296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2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1" y="457200"/>
            <a:ext cx="9144000" cy="107721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4: </a:t>
            </a:r>
            <a:r>
              <a:rPr lang="en-US" sz="3200" b="1" dirty="0" err="1" smtClean="0">
                <a:latin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</a:rPr>
              <a:t> so </a:t>
            </a:r>
            <a:r>
              <a:rPr lang="en-US" sz="3200" b="1" dirty="0" err="1">
                <a:latin typeface="Times New Roman" pitchFamily="18" charset="0"/>
              </a:rPr>
              <a:t>sánh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thể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thêm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chưa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</a:rPr>
              <a:t> so </a:t>
            </a:r>
            <a:r>
              <a:rPr lang="en-US" sz="3200" b="1" dirty="0" err="1" smtClean="0">
                <a:latin typeface="Times New Roman" pitchFamily="18" charset="0"/>
              </a:rPr>
              <a:t>sánh</a:t>
            </a:r>
            <a:r>
              <a:rPr lang="en-US" sz="3200" b="1" dirty="0" smtClean="0">
                <a:latin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</a:rPr>
              <a:t> 3.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151" y="4924025"/>
            <a:ext cx="8437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M: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6600CC"/>
                </a:solidFill>
                <a:latin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mây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0800" y="968099"/>
            <a:ext cx="2971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0" y="1447800"/>
            <a:ext cx="3886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934200" y="968099"/>
            <a:ext cx="1638300" cy="2250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5102" y="1787922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phếch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năm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 algn="just">
              <a:buFontTx/>
              <a:buNone/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đàn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lợn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nở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 algn="just">
              <a:buFontTx/>
              <a:buNone/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mây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</a:t>
            </a:r>
            <a:r>
              <a:rPr lang="en-US" sz="3200" b="1" dirty="0" smtClean="0">
                <a:latin typeface="Times New Roman" pitchFamily="18" charset="0"/>
              </a:rPr>
              <a:t>                        </a:t>
            </a:r>
            <a:r>
              <a:rPr lang="en-US" sz="2000" b="1" dirty="0" smtClean="0">
                <a:latin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Đăng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Khoa</a:t>
            </a:r>
            <a:r>
              <a:rPr lang="en-US" sz="2000" b="1" i="1" dirty="0" smtClean="0">
                <a:latin typeface="Times New Roman" pitchFamily="18" charset="0"/>
              </a:rPr>
              <a:t>)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280364"/>
            <a:ext cx="822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	</a:t>
            </a:r>
          </a:p>
          <a:p>
            <a:pPr marL="533400" indent="-533400" algn="just">
              <a:buFontTx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dừa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mây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</a:t>
            </a:r>
            <a:r>
              <a:rPr lang="en-US" sz="3200" b="1" dirty="0" smtClean="0">
                <a:latin typeface="Times New Roman" pitchFamily="18" charset="0"/>
              </a:rPr>
              <a:t>                        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endParaRPr lang="en-US" sz="2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692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3657600"/>
            <a:ext cx="815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dừa </a:t>
            </a:r>
            <a:r>
              <a:rPr lang="vi-VN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lược chải vào mây xanh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dừa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lược chải vào mây xanh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dừa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lược chải vào mây xanh.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dừa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y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chải vào mây xanh.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dừa 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chải vào mây xanh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818" y="634028"/>
            <a:ext cx="8250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just">
              <a:buFontTx/>
              <a:buNone/>
            </a:pP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Quả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dừa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đàn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lợn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nằm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cao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/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Quả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dừa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đàn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lợn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nằm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/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Quả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dừa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đàn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lợn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nằm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/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Quả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dừa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là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đàn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lợn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nằm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/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Quả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dừa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tựa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đàn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lợn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nằm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buFontTx/>
              <a:buNone/>
            </a:pP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- …</a:t>
            </a:r>
            <a:endParaRPr lang="en-US" sz="3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 noGrp="1"/>
          </p:cNvSpPr>
          <p:nvPr>
            <p:ph type="ctrTitle"/>
          </p:nvPr>
        </p:nvSpPr>
        <p:spPr>
          <a:xfrm>
            <a:off x="1927225" y="2111375"/>
            <a:ext cx="5289550" cy="1546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43C55"/>
              </a:buClr>
              <a:buFont typeface="Catamaran"/>
              <a:buNone/>
            </a:pPr>
            <a:endParaRPr lang="en-US" altLang="en-US" smtClean="0">
              <a:solidFill>
                <a:srgbClr val="143C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2291" name="Subtitle 2"/>
          <p:cNvSpPr txBox="1">
            <a:spLocks noGrp="1"/>
          </p:cNvSpPr>
          <p:nvPr>
            <p:ph type="subTitle" idx="1"/>
          </p:nvPr>
        </p:nvSpPr>
        <p:spPr>
          <a:xfrm>
            <a:off x="1927225" y="3786188"/>
            <a:ext cx="5289550" cy="1046162"/>
          </a:xfrm>
        </p:spPr>
        <p:txBody>
          <a:bodyPr/>
          <a:lstStyle/>
          <a:p>
            <a:pPr marL="457200" indent="-35560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748C9C"/>
              </a:buClr>
              <a:buFont typeface="Bellota Text"/>
              <a:buNone/>
            </a:pPr>
            <a:endParaRPr lang="en-US" altLang="en-US" sz="2000" smtClean="0">
              <a:solidFill>
                <a:srgbClr val="748C9C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571500"/>
            <a:ext cx="7848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3200" b="1" kern="0" dirty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3200" b="1" kern="0" dirty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lang="en-US" sz="3200" b="1" kern="0" err="1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3200" b="1" ker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smtClea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7 -  </a:t>
            </a:r>
            <a:r>
              <a:rPr lang="en-US" sz="3200" b="1" ker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10 </a:t>
            </a:r>
            <a:r>
              <a:rPr lang="en-US" sz="3200" b="1" kern="0" smtClea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-  </a:t>
            </a:r>
            <a:r>
              <a:rPr lang="en-US" sz="3200" b="1" kern="0" dirty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2021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1280463"/>
            <a:ext cx="568007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smtClea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Luyện từ và câu</a:t>
            </a:r>
            <a:endParaRPr lang="en-US" sz="3200" b="1" kern="0" dirty="0">
              <a:solidFill>
                <a:srgbClr val="FFFFFF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4700" y="2003574"/>
            <a:ext cx="807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smtClean="0">
                <a:solidFill>
                  <a:srgbClr val="FFFFFF"/>
                </a:solidFill>
                <a:latin typeface="HP001 4 hàng" panose="020B0603050302020204" pitchFamily="34" charset="0"/>
                <a:cs typeface="Arial"/>
                <a:sym typeface="Arial"/>
              </a:rPr>
              <a:t>So sánh</a:t>
            </a:r>
            <a:endParaRPr lang="en-US" sz="3200" b="1" kern="0" dirty="0">
              <a:solidFill>
                <a:srgbClr val="FFFFFF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618277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9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54380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1. So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2.  So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- ”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– ”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800" smtClean="0">
              <a:latin typeface="VNI-Times" pitchFamily="2" charset="0"/>
            </a:endParaRPr>
          </a:p>
          <a:p>
            <a:pPr eaLnBrk="1" hangingPunct="1"/>
            <a:endParaRPr lang="en-US" altLang="en-US" sz="1800" smtClean="0">
              <a:latin typeface="VNI-Times" pitchFamily="2" charset="0"/>
            </a:endParaRPr>
          </a:p>
          <a:p>
            <a:pPr eaLnBrk="1" hangingPunct="1"/>
            <a:endParaRPr lang="en-US" altLang="en-US" sz="1800" smtClean="0">
              <a:latin typeface="VNI-Times" pitchFamily="2" charset="0"/>
            </a:endParaRPr>
          </a:p>
        </p:txBody>
      </p:sp>
      <p:sp>
        <p:nvSpPr>
          <p:cNvPr id="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http://violet.vn/lieupq71</a:t>
            </a:r>
          </a:p>
        </p:txBody>
      </p:sp>
      <p:pic>
        <p:nvPicPr>
          <p:cNvPr id="421890" name="Picture 2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077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0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2230438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6035675" y="6454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334963" y="37338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4660900" y="53340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8839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-33338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8348663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0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8153400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8534400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2103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1139825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8153400" y="1905000"/>
            <a:ext cx="4238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301625" y="16764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3471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419100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609600" y="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8466138" y="3048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5583238" y="2984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7510463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1882775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2667000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3570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8632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6923088" y="5334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19063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3267075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7332663" y="64770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981075" y="38862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4846638" y="6470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8382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52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8305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19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8686800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8077200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2130425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1417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8001000" y="2532063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455613" y="2303463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4313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538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576263" y="739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8585200" y="1120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5768975" y="755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7696200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1544638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2884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3756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8348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7108825" y="1008063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2416175" y="57150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5172075" y="60198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52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7772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2" name="AutoShape 37"/>
          <p:cNvSpPr>
            <a:spLocks noChangeArrowheads="1"/>
          </p:cNvSpPr>
          <p:nvPr/>
        </p:nvSpPr>
        <p:spPr bwMode="auto">
          <a:xfrm>
            <a:off x="8915400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" name="AutoShape 41"/>
          <p:cNvSpPr>
            <a:spLocks noChangeArrowheads="1"/>
          </p:cNvSpPr>
          <p:nvPr/>
        </p:nvSpPr>
        <p:spPr bwMode="auto">
          <a:xfrm>
            <a:off x="1951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4" name="AutoShape 43"/>
          <p:cNvSpPr>
            <a:spLocks noChangeArrowheads="1"/>
          </p:cNvSpPr>
          <p:nvPr/>
        </p:nvSpPr>
        <p:spPr bwMode="auto">
          <a:xfrm>
            <a:off x="7772400" y="2209800"/>
            <a:ext cx="4238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1174750" y="15240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6" name="AutoShape 45"/>
          <p:cNvSpPr>
            <a:spLocks noChangeArrowheads="1"/>
          </p:cNvSpPr>
          <p:nvPr/>
        </p:nvSpPr>
        <p:spPr bwMode="auto">
          <a:xfrm>
            <a:off x="3657600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7" name="AutoShape 49"/>
          <p:cNvSpPr>
            <a:spLocks noChangeArrowheads="1"/>
          </p:cNvSpPr>
          <p:nvPr/>
        </p:nvSpPr>
        <p:spPr bwMode="auto">
          <a:xfrm>
            <a:off x="5768975" y="3746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7086600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9" name="AutoShape 55"/>
          <p:cNvSpPr>
            <a:spLocks noChangeArrowheads="1"/>
          </p:cNvSpPr>
          <p:nvPr/>
        </p:nvSpPr>
        <p:spPr bwMode="auto">
          <a:xfrm>
            <a:off x="4083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" name="AutoShape 58"/>
          <p:cNvSpPr>
            <a:spLocks noChangeArrowheads="1"/>
          </p:cNvSpPr>
          <p:nvPr/>
        </p:nvSpPr>
        <p:spPr bwMode="auto">
          <a:xfrm>
            <a:off x="6172200" y="6096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" name="AutoShape 27"/>
          <p:cNvSpPr>
            <a:spLocks noChangeArrowheads="1"/>
          </p:cNvSpPr>
          <p:nvPr/>
        </p:nvSpPr>
        <p:spPr bwMode="auto">
          <a:xfrm>
            <a:off x="1044575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2" name="AutoShape 30"/>
          <p:cNvSpPr>
            <a:spLocks noChangeArrowheads="1"/>
          </p:cNvSpPr>
          <p:nvPr/>
        </p:nvSpPr>
        <p:spPr bwMode="auto">
          <a:xfrm>
            <a:off x="7518400" y="58674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7696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4" name="AutoShape 36"/>
          <p:cNvSpPr>
            <a:spLocks noChangeArrowheads="1"/>
          </p:cNvSpPr>
          <p:nvPr/>
        </p:nvSpPr>
        <p:spPr bwMode="auto">
          <a:xfrm>
            <a:off x="960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5" name="AutoShape 38"/>
          <p:cNvSpPr>
            <a:spLocks noChangeArrowheads="1"/>
          </p:cNvSpPr>
          <p:nvPr/>
        </p:nvSpPr>
        <p:spPr bwMode="auto">
          <a:xfrm>
            <a:off x="7924800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6" name="AutoShape 39"/>
          <p:cNvSpPr>
            <a:spLocks noChangeArrowheads="1"/>
          </p:cNvSpPr>
          <p:nvPr/>
        </p:nvSpPr>
        <p:spPr bwMode="auto">
          <a:xfrm>
            <a:off x="2941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7" name="AutoShape 44"/>
          <p:cNvSpPr>
            <a:spLocks noChangeArrowheads="1"/>
          </p:cNvSpPr>
          <p:nvPr/>
        </p:nvSpPr>
        <p:spPr bwMode="auto">
          <a:xfrm>
            <a:off x="1327150" y="21336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8" name="AutoShape 46"/>
          <p:cNvSpPr>
            <a:spLocks noChangeArrowheads="1"/>
          </p:cNvSpPr>
          <p:nvPr/>
        </p:nvSpPr>
        <p:spPr bwMode="auto">
          <a:xfrm>
            <a:off x="1189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9" name="AutoShape 47"/>
          <p:cNvSpPr>
            <a:spLocks noChangeArrowheads="1"/>
          </p:cNvSpPr>
          <p:nvPr/>
        </p:nvSpPr>
        <p:spPr bwMode="auto">
          <a:xfrm>
            <a:off x="965200" y="8921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0" name="AutoShape 48"/>
          <p:cNvSpPr>
            <a:spLocks noChangeArrowheads="1"/>
          </p:cNvSpPr>
          <p:nvPr/>
        </p:nvSpPr>
        <p:spPr bwMode="auto">
          <a:xfrm>
            <a:off x="7848600" y="11969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035175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" name="AutoShape 53"/>
          <p:cNvSpPr>
            <a:spLocks noChangeArrowheads="1"/>
          </p:cNvSpPr>
          <p:nvPr/>
        </p:nvSpPr>
        <p:spPr bwMode="auto">
          <a:xfrm>
            <a:off x="3070225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3" name="AutoShape 56"/>
          <p:cNvSpPr>
            <a:spLocks noChangeArrowheads="1"/>
          </p:cNvSpPr>
          <p:nvPr/>
        </p:nvSpPr>
        <p:spPr bwMode="auto">
          <a:xfrm>
            <a:off x="7772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21972" name="Duoi-Mai-Tr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WordArt 5"/>
          <p:cNvSpPr>
            <a:spLocks noChangeArrowheads="1" noChangeShapeType="1" noTextEdit="1"/>
          </p:cNvSpPr>
          <p:nvPr/>
        </p:nvSpPr>
        <p:spPr bwMode="auto">
          <a:xfrm>
            <a:off x="787400" y="1960563"/>
            <a:ext cx="8077200" cy="11858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pattFill prst="pct50">
                  <a:fgClr>
                    <a:schemeClr val="accent1"/>
                  </a:fgClr>
                  <a:bgClr>
                    <a:srgbClr val="DEEBF7"/>
                  </a:bgClr>
                </a:pattFill>
                <a:effectLst>
                  <a:outerShdw dist="38100" dir="2639959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 !</a:t>
            </a:r>
            <a:endParaRPr lang="en-US" sz="3600" b="1" kern="10">
              <a:ln w="12700">
                <a:solidFill>
                  <a:schemeClr val="accent1"/>
                </a:solidFill>
                <a:round/>
                <a:headEnd/>
                <a:tailEnd/>
              </a:ln>
              <a:pattFill prst="pct50">
                <a:fgClr>
                  <a:schemeClr val="accent1"/>
                </a:fgClr>
                <a:bgClr>
                  <a:srgbClr val="DEEBF7"/>
                </a:bgClr>
              </a:pattFill>
              <a:effectLst>
                <a:outerShdw dist="38100" dir="2639959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1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 nodeType="clickPar">
                      <p:stCondLst>
                        <p:cond delay="indefinite"/>
                      </p:stCondLst>
                      <p:childTnLst>
                        <p:par>
                          <p:cTn id="4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1972"/>
                </p:tgtEl>
              </p:cMediaNode>
            </p:audio>
          </p:childTnLst>
        </p:cTn>
      </p:par>
    </p:tnLst>
    <p:bldLst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32" grpId="0" animBg="1"/>
      <p:bldP spid="37" grpId="0" animBg="1"/>
      <p:bldP spid="41" grpId="0" animBg="1"/>
      <p:bldP spid="42" grpId="0" animBg="1"/>
      <p:bldP spid="44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742652"/>
            <a:ext cx="6019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Bế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thủ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thỉ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khỏe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nhiều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buổi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trời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rạng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				</a:t>
            </a:r>
            <a:r>
              <a:rPr lang="en-US" sz="2400" i="1" dirty="0" smtClean="0">
                <a:latin typeface="Times New Roman" pitchFamily="18" charset="0"/>
              </a:rPr>
              <a:t>                </a:t>
            </a:r>
            <a:r>
              <a:rPr lang="en-US" sz="2000" i="1" dirty="0" smtClean="0">
                <a:latin typeface="Times New Roman" pitchFamily="18" charset="0"/>
              </a:rPr>
              <a:t>(</a:t>
            </a:r>
            <a:r>
              <a:rPr lang="en-US" sz="2000" i="1" dirty="0" err="1" smtClean="0">
                <a:latin typeface="Times New Roman" pitchFamily="18" charset="0"/>
              </a:rPr>
              <a:t>Phạm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Cúc</a:t>
            </a:r>
            <a:r>
              <a:rPr lang="en-US" sz="2000" i="1" dirty="0" smtClean="0">
                <a:latin typeface="Times New Roman" pitchFamily="18" charset="0"/>
              </a:rPr>
              <a:t>)</a:t>
            </a:r>
            <a:endParaRPr lang="en-US" sz="2000" i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2647652"/>
            <a:ext cx="70866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 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Soi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rõ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sân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khuya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đèn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Ơi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200"/>
              </a:lnSpc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              </a:t>
            </a:r>
            <a:r>
              <a:rPr lang="en-US" sz="2000" i="1" dirty="0" smtClean="0">
                <a:latin typeface="Times New Roman" pitchFamily="18" charset="0"/>
              </a:rPr>
              <a:t>(</a:t>
            </a:r>
            <a:r>
              <a:rPr lang="en-US" sz="2000" i="1" dirty="0" err="1" smtClean="0">
                <a:latin typeface="Times New Roman" pitchFamily="18" charset="0"/>
              </a:rPr>
              <a:t>Trần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Đăng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Khoa</a:t>
            </a:r>
            <a:r>
              <a:rPr lang="en-US" sz="2000" b="1" i="1" dirty="0" smtClean="0">
                <a:latin typeface="Times New Roman" pitchFamily="18" charset="0"/>
              </a:rPr>
              <a:t>)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611231"/>
            <a:ext cx="7391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600" dirty="0" smtClean="0">
                <a:solidFill>
                  <a:srgbClr val="0000CC"/>
                </a:solidFill>
              </a:rPr>
              <a:t> 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ngôi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kia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Chẳng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vì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nay con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ngủ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giấc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ngọn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gió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suốt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</a:rPr>
              <a:t>đời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                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err="1" smtClean="0">
                <a:latin typeface="Times New Roman" pitchFamily="18" charset="0"/>
              </a:rPr>
              <a:t>Trần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Quốc</a:t>
            </a:r>
            <a:r>
              <a:rPr lang="en-US" sz="2000" i="1" dirty="0" smtClean="0">
                <a:latin typeface="Times New Roman" pitchFamily="18" charset="0"/>
              </a:rPr>
              <a:t> Minh)</a:t>
            </a:r>
            <a:endParaRPr lang="en-US" sz="2000" i="1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96" y="0"/>
            <a:ext cx="9114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so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khổ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96" y="-1182"/>
            <a:ext cx="9114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khổ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9334" y="152400"/>
            <a:ext cx="5975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Bế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thỉ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</a:rPr>
              <a:t>				               </a:t>
            </a:r>
            <a:r>
              <a:rPr lang="en-US" sz="2000" b="1" i="1" dirty="0" err="1" smtClean="0">
                <a:latin typeface="Times New Roman" pitchFamily="18" charset="0"/>
              </a:rPr>
              <a:t>Phạm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Cúc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192686"/>
            <a:ext cx="6515100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đèn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200"/>
              </a:lnSpc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            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Đăng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Khoa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419600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kia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Chẳng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nay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suốt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                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Quốc</a:t>
            </a:r>
            <a:r>
              <a:rPr lang="en-US" sz="2000" b="1" i="1" dirty="0" smtClean="0">
                <a:latin typeface="Times New Roman" pitchFamily="18" charset="0"/>
              </a:rPr>
              <a:t> Minh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9334" y="152400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Bế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thỉ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chiều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rạng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</a:rPr>
              <a:t>				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192686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đèn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                                      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4419600"/>
            <a:ext cx="617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kia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nay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90800" y="1066800"/>
            <a:ext cx="990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1066800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2200" y="1447800"/>
            <a:ext cx="7620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581400" y="1447800"/>
            <a:ext cx="2209800" cy="1819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14600" y="1905000"/>
            <a:ext cx="7620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10000" y="1905000"/>
            <a:ext cx="2209800" cy="454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47800" y="3505200"/>
            <a:ext cx="9144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76800" y="3505200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81400" y="4876800"/>
            <a:ext cx="12192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69056" y="5334000"/>
            <a:ext cx="4572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52600" y="6226383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19400" y="6226383"/>
            <a:ext cx="1219200" cy="909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6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9334" y="152400"/>
            <a:ext cx="5975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Bế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thỉ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</a:rPr>
              <a:t>				               </a:t>
            </a:r>
            <a:r>
              <a:rPr lang="en-US" sz="2000" b="1" i="1" dirty="0" err="1" smtClean="0">
                <a:latin typeface="Times New Roman" pitchFamily="18" charset="0"/>
              </a:rPr>
              <a:t>Phạm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Cúc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192686"/>
            <a:ext cx="6515100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đèn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200"/>
              </a:lnSpc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            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Đăng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Khoa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419600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ngoài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kia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Chẳng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nay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suốt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                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Quốc</a:t>
            </a:r>
            <a:r>
              <a:rPr lang="en-US" sz="2000" b="1" i="1" dirty="0" smtClean="0">
                <a:latin typeface="Times New Roman" pitchFamily="18" charset="0"/>
              </a:rPr>
              <a:t> Minh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9334" y="152400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Bế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thỉ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chiều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rạng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</a:rPr>
              <a:t>				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192686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Soi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em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khuya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đèn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tỏ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	                                      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4419600"/>
            <a:ext cx="617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c)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kia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Đêm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nay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ngủ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giấc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tròn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90800" y="1066800"/>
            <a:ext cx="990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1066800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2200" y="1447800"/>
            <a:ext cx="7620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581400" y="1447800"/>
            <a:ext cx="2209800" cy="1819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14600" y="1905000"/>
            <a:ext cx="7620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10000" y="1905000"/>
            <a:ext cx="2209800" cy="454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47800" y="3505200"/>
            <a:ext cx="9144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76800" y="3505200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81400" y="4876800"/>
            <a:ext cx="12192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69056" y="5334000"/>
            <a:ext cx="4572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52600" y="6226383"/>
            <a:ext cx="6096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19400" y="6226383"/>
            <a:ext cx="1219200" cy="9099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3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7"/>
          <p:cNvGraphicFramePr>
            <a:graphicFrameLocks/>
          </p:cNvGraphicFramePr>
          <p:nvPr>
            <p:extLst/>
          </p:nvPr>
        </p:nvGraphicFramePr>
        <p:xfrm>
          <a:off x="258618" y="-1745"/>
          <a:ext cx="8732982" cy="6481429"/>
        </p:xfrm>
        <a:graphic>
          <a:graphicData uri="http://schemas.openxmlformats.org/drawingml/2006/table">
            <a:tbl>
              <a:tblPr/>
              <a:tblGrid>
                <a:gridCol w="6218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4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Hình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ảnh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so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sánh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Kiểu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so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itchFamily="18" charset="0"/>
                        </a:rPr>
                        <a:t>sánh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7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54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5137" y="1284173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a) </a:t>
            </a:r>
            <a:r>
              <a:rPr lang="en-US" sz="3200" dirty="0" smtClean="0">
                <a:latin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Cháu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khỏe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ông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</a:rPr>
              <a:t>!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latin typeface="Times New Roman" pitchFamily="18" charset="0"/>
              </a:rPr>
              <a:t>     </a:t>
            </a:r>
            <a:r>
              <a:rPr lang="en-US" sz="3200" b="1" u="sng" dirty="0" err="1" smtClean="0">
                <a:latin typeface="Times New Roman" pitchFamily="18" charset="0"/>
              </a:rPr>
              <a:t>Ông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buổi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trời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chiều</a:t>
            </a:r>
            <a:endParaRPr lang="en-US" sz="3200" b="1" u="sng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smtClean="0">
                <a:latin typeface="Times New Roman" pitchFamily="18" charset="0"/>
              </a:rPr>
              <a:t>     </a:t>
            </a:r>
            <a:r>
              <a:rPr lang="en-US" sz="3200" b="1" u="sng" dirty="0" err="1" smtClean="0">
                <a:latin typeface="Times New Roman" pitchFamily="18" charset="0"/>
              </a:rPr>
              <a:t>Cháu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ngày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rạng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137" y="3248740"/>
            <a:ext cx="5888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latin typeface="Times New Roman" pitchFamily="18" charset="0"/>
              </a:rPr>
              <a:t>b) </a:t>
            </a:r>
            <a:r>
              <a:rPr lang="en-US" sz="3200" b="1" u="sng" dirty="0" err="1" smtClean="0">
                <a:latin typeface="Times New Roman" pitchFamily="18" charset="0"/>
              </a:rPr>
              <a:t>Trăng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khuya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đèn</a:t>
            </a:r>
            <a:r>
              <a:rPr lang="en-US" sz="3200" b="1" dirty="0" smtClean="0">
                <a:latin typeface="Times New Roman" pitchFamily="18" charset="0"/>
              </a:rPr>
              <a:t>	</a:t>
            </a:r>
            <a:endParaRPr lang="en-US" sz="3200" b="1" i="1" dirty="0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137" y="4210937"/>
            <a:ext cx="678872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000" b="1" dirty="0" smtClean="0">
                <a:latin typeface="Times New Roman" pitchFamily="18" charset="0"/>
              </a:rPr>
              <a:t>c)   </a:t>
            </a:r>
            <a:r>
              <a:rPr lang="en-US" sz="3000" b="1" dirty="0" err="1" smtClean="0">
                <a:latin typeface="Times New Roman" pitchFamily="18" charset="0"/>
              </a:rPr>
              <a:t>Những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</a:rPr>
              <a:t>ngôi</a:t>
            </a:r>
            <a:r>
              <a:rPr lang="en-US" sz="3000" b="1" u="sng" dirty="0" smtClean="0">
                <a:latin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</a:rPr>
              <a:t>sao</a:t>
            </a:r>
            <a:r>
              <a:rPr lang="en-US" sz="3000" b="1" u="sng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thức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ngoài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kia</a:t>
            </a:r>
            <a:endParaRPr lang="en-US" sz="3000" b="1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000" b="1" dirty="0" err="1">
                <a:latin typeface="Times New Roman" pitchFamily="18" charset="0"/>
              </a:rPr>
              <a:t>C</a:t>
            </a:r>
            <a:r>
              <a:rPr lang="en-US" sz="3000" b="1" dirty="0" err="1" smtClean="0">
                <a:latin typeface="Times New Roman" pitchFamily="18" charset="0"/>
              </a:rPr>
              <a:t>hẳng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bằng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</a:rPr>
              <a:t>mẹ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đã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thức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vì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</a:rPr>
              <a:t>chúng</a:t>
            </a:r>
            <a:r>
              <a:rPr lang="en-US" sz="3000" b="1" dirty="0" smtClean="0"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endParaRPr lang="en-US" sz="3200" b="1" dirty="0" smtClean="0"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u="sng" dirty="0" err="1" smtClean="0">
                <a:latin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ngọn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gió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</a:rPr>
              <a:t>suốt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6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8"/>
          <a:stretch/>
        </p:blipFill>
        <p:spPr bwMode="auto">
          <a:xfrm>
            <a:off x="6298199" y="7937"/>
            <a:ext cx="2348086" cy="20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Kết quả hình ảnh cho trời khuất nú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25739" y="3124200"/>
            <a:ext cx="3841461" cy="3347795"/>
            <a:chOff x="425739" y="3124200"/>
            <a:chExt cx="3841461" cy="33477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739" y="3124200"/>
              <a:ext cx="3841461" cy="28861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43000" y="6010330"/>
              <a:ext cx="2324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4916" y="3109912"/>
            <a:ext cx="3881369" cy="3347795"/>
            <a:chOff x="5029200" y="3124200"/>
            <a:chExt cx="3881369" cy="33477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200" y="3124200"/>
              <a:ext cx="3881369" cy="288613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807834" y="6010330"/>
              <a:ext cx="2324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rạng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57551" y="2037232"/>
            <a:ext cx="6324600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rạng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marL="533400" indent="-533400">
              <a:lnSpc>
                <a:spcPts val="2400"/>
              </a:lnSpc>
              <a:buFontTx/>
              <a:buNone/>
            </a:pP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</a:rPr>
              <a:t>				</a:t>
            </a:r>
            <a:r>
              <a:rPr lang="en-US" sz="3200" b="1" i="1" dirty="0" smtClean="0">
                <a:latin typeface="Times New Roman" pitchFamily="18" charset="0"/>
              </a:rPr>
              <a:t>                   </a:t>
            </a:r>
            <a:r>
              <a:rPr lang="en-US" sz="2000" b="1" i="1" dirty="0" smtClean="0">
                <a:latin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</a:rPr>
              <a:t>Phạm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Cúc</a:t>
            </a:r>
            <a:r>
              <a:rPr lang="en-US" sz="2000" b="1" i="1" dirty="0" smtClean="0">
                <a:latin typeface="Times New Roman" pitchFamily="18" charset="0"/>
              </a:rPr>
              <a:t>)</a:t>
            </a:r>
            <a:endParaRPr lang="en-US" sz="2000" b="1" i="1" dirty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562" y="203029"/>
            <a:ext cx="5635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a) …</a:t>
            </a:r>
          </a:p>
          <a:p>
            <a:pPr marL="533400" indent="-533400">
              <a:buFontTx/>
              <a:buNone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khỏe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551" y="1382457"/>
            <a:ext cx="4843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buổi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chiều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2500" y="685800"/>
            <a:ext cx="7210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b)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b)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Trăng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khuya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đèn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	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235" t="55208" r="22353" b="17709"/>
          <a:stretch/>
        </p:blipFill>
        <p:spPr>
          <a:xfrm>
            <a:off x="4542473" y="2133600"/>
            <a:ext cx="4352191" cy="38861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473" y="2133600"/>
            <a:ext cx="4191000" cy="3732166"/>
            <a:chOff x="228600" y="2971801"/>
            <a:chExt cx="4191000" cy="3732166"/>
          </a:xfrm>
        </p:grpSpPr>
        <p:pic>
          <p:nvPicPr>
            <p:cNvPr id="6" name="Picture 7" descr="trang_5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971801"/>
              <a:ext cx="4191000" cy="312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52500" y="6180747"/>
              <a:ext cx="274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khuya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1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81000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Tx/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c)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ngôi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kia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533400" indent="-533400"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con.</a:t>
            </a:r>
          </a:p>
          <a:p>
            <a:pPr marL="533400" indent="-533400">
              <a:buFontTx/>
              <a:buNone/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</a:rPr>
              <a:t>       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</a:t>
            </a:r>
            <a:r>
              <a:rPr lang="en-US" sz="2000" b="1" dirty="0" smtClean="0">
                <a:latin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Quốc</a:t>
            </a:r>
            <a:r>
              <a:rPr lang="en-US" sz="2000" b="1" i="1" dirty="0" smtClean="0">
                <a:latin typeface="Times New Roman" pitchFamily="18" charset="0"/>
              </a:rPr>
              <a:t> Minh)</a:t>
            </a:r>
            <a:endParaRPr lang="en-US" sz="2000" b="1" i="1" dirty="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/>
        </p:blipFill>
        <p:spPr>
          <a:xfrm>
            <a:off x="762000" y="3224212"/>
            <a:ext cx="3220439" cy="2743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0" descr="anh 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24212"/>
            <a:ext cx="3813464" cy="2768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80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1124</Words>
  <Application>Microsoft Office PowerPoint</Application>
  <PresentationFormat>On-screen Show (4:3)</PresentationFormat>
  <Paragraphs>199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.VnCommercial Script</vt:lpstr>
      <vt:lpstr>.VnTime</vt:lpstr>
      <vt:lpstr>Arial</vt:lpstr>
      <vt:lpstr>Bellota Text</vt:lpstr>
      <vt:lpstr>Calibri</vt:lpstr>
      <vt:lpstr>Catamaran</vt:lpstr>
      <vt:lpstr>HP001 4 hàng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tthnD</dc:creator>
  <cp:lastModifiedBy>May</cp:lastModifiedBy>
  <cp:revision>188</cp:revision>
  <dcterms:created xsi:type="dcterms:W3CDTF">2006-08-16T00:00:00Z</dcterms:created>
  <dcterms:modified xsi:type="dcterms:W3CDTF">2021-11-07T23:51:40Z</dcterms:modified>
</cp:coreProperties>
</file>